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56" r:id="rId5"/>
    <p:sldId id="258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4F5B-08DB-4FB3-8C8D-1D4A64EDB5D1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BA9-11B4-41AE-AAA4-BA8523F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78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4F5B-08DB-4FB3-8C8D-1D4A64EDB5D1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BA9-11B4-41AE-AAA4-BA8523F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79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4F5B-08DB-4FB3-8C8D-1D4A64EDB5D1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BA9-11B4-41AE-AAA4-BA8523FB8F6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3828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4F5B-08DB-4FB3-8C8D-1D4A64EDB5D1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BA9-11B4-41AE-AAA4-BA8523F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89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4F5B-08DB-4FB3-8C8D-1D4A64EDB5D1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BA9-11B4-41AE-AAA4-BA8523FB8F6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1405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4F5B-08DB-4FB3-8C8D-1D4A64EDB5D1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BA9-11B4-41AE-AAA4-BA8523F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04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4F5B-08DB-4FB3-8C8D-1D4A64EDB5D1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BA9-11B4-41AE-AAA4-BA8523F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97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4F5B-08DB-4FB3-8C8D-1D4A64EDB5D1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BA9-11B4-41AE-AAA4-BA8523F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63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4F5B-08DB-4FB3-8C8D-1D4A64EDB5D1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BA9-11B4-41AE-AAA4-BA8523F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35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4F5B-08DB-4FB3-8C8D-1D4A64EDB5D1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BA9-11B4-41AE-AAA4-BA8523F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3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4F5B-08DB-4FB3-8C8D-1D4A64EDB5D1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BA9-11B4-41AE-AAA4-BA8523F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54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4F5B-08DB-4FB3-8C8D-1D4A64EDB5D1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BA9-11B4-41AE-AAA4-BA8523F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27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4F5B-08DB-4FB3-8C8D-1D4A64EDB5D1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BA9-11B4-41AE-AAA4-BA8523F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29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4F5B-08DB-4FB3-8C8D-1D4A64EDB5D1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BA9-11B4-41AE-AAA4-BA8523F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4F5B-08DB-4FB3-8C8D-1D4A64EDB5D1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BA9-11B4-41AE-AAA4-BA8523F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0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4F5B-08DB-4FB3-8C8D-1D4A64EDB5D1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37BA9-11B4-41AE-AAA4-BA8523F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8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64F5B-08DB-4FB3-8C8D-1D4A64EDB5D1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2337BA9-11B4-41AE-AAA4-BA8523FB8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3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17669" y="4413639"/>
            <a:ext cx="7766936" cy="1646302"/>
          </a:xfrm>
        </p:spPr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Fall of Rome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46" y="680882"/>
            <a:ext cx="6608159" cy="439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0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</a:rPr>
              <a:t>Roman and Byzantine Empires, 395 CE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00" y="1270000"/>
            <a:ext cx="7735164" cy="533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8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</a:rPr>
              <a:t>Roman and Byzantine Empires, 476 CE 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78" y="1533283"/>
            <a:ext cx="9461679" cy="46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0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</a:rPr>
              <a:t>Major Events in Decline of the Western Roman Empire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376 CE – Large groups of Gothic settlers begin to destabilize the Balkan peninsula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378 CE – The Battle of Adrianople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395 CE – The death of Emperor Theodosius I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410 CE – The Sack of Rome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455 CE – The Second Sack of Rome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476 CE – Emperor Romulus Augustus is deposed by the German chieftain Odoacer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72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</a:rPr>
              <a:t>Factors Contributing to the Fall of Rome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latin typeface="Cambria" panose="02040503050406030204" pitchFamily="18" charset="0"/>
              </a:rPr>
              <a:t>Political</a:t>
            </a:r>
          </a:p>
          <a:p>
            <a:r>
              <a:rPr lang="en-US" sz="2000" dirty="0" smtClean="0">
                <a:latin typeface="Cambria" panose="02040503050406030204" pitchFamily="18" charset="0"/>
              </a:rPr>
              <a:t>Social</a:t>
            </a:r>
          </a:p>
          <a:p>
            <a:r>
              <a:rPr lang="en-US" sz="2000" dirty="0" smtClean="0">
                <a:latin typeface="Cambria" panose="02040503050406030204" pitchFamily="18" charset="0"/>
              </a:rPr>
              <a:t>Military</a:t>
            </a:r>
          </a:p>
          <a:p>
            <a:r>
              <a:rPr lang="en-US" sz="2000" dirty="0" smtClean="0">
                <a:latin typeface="Cambria" panose="02040503050406030204" pitchFamily="18" charset="0"/>
              </a:rPr>
              <a:t>Environmental</a:t>
            </a:r>
          </a:p>
          <a:p>
            <a:r>
              <a:rPr lang="en-US" sz="2000" dirty="0" smtClean="0">
                <a:latin typeface="Cambria" panose="02040503050406030204" pitchFamily="18" charset="0"/>
              </a:rPr>
              <a:t>Economic</a:t>
            </a:r>
          </a:p>
          <a:p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8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</a:rPr>
              <a:t>Importance of Rome’s Fall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The removal of Rome as a central political body created a destabilization in all of Europe.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European communities became fractured and the landscape became dangerous.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Greco-Roman achievements were mostly forgotten.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Contact with the far east was severed, unlinking valuable trade routes and the exchange of ideas.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“The world became smaller.”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643" y="2160590"/>
            <a:ext cx="5275853" cy="351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8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</a:rPr>
              <a:t>Roman Britain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48" y="1269999"/>
            <a:ext cx="4229820" cy="5347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902" y="1584702"/>
            <a:ext cx="6291267" cy="471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2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</TotalTime>
  <Words>160</Words>
  <Application>Microsoft Office PowerPoint</Application>
  <PresentationFormat>Widescreen</PresentationFormat>
  <Paragraphs>23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Cambria</vt:lpstr>
      <vt:lpstr>Trebuchet MS</vt:lpstr>
      <vt:lpstr>Wingdings 3</vt:lpstr>
      <vt:lpstr>Facet</vt:lpstr>
      <vt:lpstr>The Fall of Rome</vt:lpstr>
      <vt:lpstr>Roman and Byzantine Empires, 395 CE</vt:lpstr>
      <vt:lpstr>Roman and Byzantine Empires, 476 CE </vt:lpstr>
      <vt:lpstr>Major Events in Decline of the Western Roman Empire</vt:lpstr>
      <vt:lpstr>Factors Contributing to the Fall of Rome</vt:lpstr>
      <vt:lpstr>Importance of Rome’s Fall</vt:lpstr>
      <vt:lpstr>Roman Britain</vt:lpstr>
    </vt:vector>
  </TitlesOfParts>
  <Company>Methacton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Fall of Rome</dc:title>
  <dc:creator>Kistler, Stephen</dc:creator>
  <cp:lastModifiedBy>Kistler, Stephen</cp:lastModifiedBy>
  <cp:revision>4</cp:revision>
  <dcterms:created xsi:type="dcterms:W3CDTF">2014-09-04T12:05:23Z</dcterms:created>
  <dcterms:modified xsi:type="dcterms:W3CDTF">2014-09-04T12:33:54Z</dcterms:modified>
</cp:coreProperties>
</file>